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234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371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80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747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997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443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114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776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803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648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E1B00-C754-417B-8732-CA0F0AD7C2BF}" type="datetimeFigureOut">
              <a:rPr lang="da-DK" smtClean="0"/>
              <a:t>01-11-2016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1F52-C3A2-47AE-A110-41BB965C9B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975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handlingsfaellesskabet.dk/media/996888/2_2_1.pdf" TargetMode="External"/><Relationship Id="rId2" Type="http://schemas.openxmlformats.org/officeDocument/2006/relationships/hyperlink" Target="http://www.forhandlingsfaellesskabet.dk/media/215233/2_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altLang="da-DK" smtClean="0"/>
              <a:t>Velkommen til SL </a:t>
            </a:r>
            <a:br>
              <a:rPr lang="da-DK" altLang="da-DK" smtClean="0"/>
            </a:br>
            <a:r>
              <a:rPr lang="da-DK" altLang="da-DK" smtClean="0"/>
              <a:t>TR – MØDE </a:t>
            </a:r>
          </a:p>
        </p:txBody>
      </p:sp>
      <p:sp>
        <p:nvSpPr>
          <p:cNvPr id="3075" name="Underti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da-DK" altLang="da-DK" dirty="0" smtClean="0"/>
              <a:t>31.10.2016 / 01.11.2016 </a:t>
            </a:r>
            <a:endParaRPr lang="da-DK" altLang="da-DK" dirty="0" smtClean="0"/>
          </a:p>
          <a:p>
            <a:pPr eaLnBrk="1" hangingPunct="1"/>
            <a:endParaRPr lang="da-DK" altLang="da-DK" dirty="0" smtClean="0"/>
          </a:p>
          <a:p>
            <a:pPr eaLnBrk="1" hangingPunct="1"/>
            <a:endParaRPr lang="da-DK" altLang="da-DK" dirty="0" smtClean="0"/>
          </a:p>
          <a:p>
            <a:pPr eaLnBrk="1" hangingPunct="1"/>
            <a:r>
              <a:rPr lang="da-DK" altLang="da-DK" dirty="0" smtClean="0"/>
              <a:t>TR – Møde </a:t>
            </a:r>
          </a:p>
          <a:p>
            <a:pPr eaLnBrk="1" hangingPunct="1"/>
            <a:r>
              <a:rPr lang="da-DK" altLang="da-DK" dirty="0" smtClean="0"/>
              <a:t>Af: Erhan Kilic </a:t>
            </a:r>
          </a:p>
        </p:txBody>
      </p:sp>
      <p:pic>
        <p:nvPicPr>
          <p:cNvPr id="3076" name="Picture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29000"/>
            <a:ext cx="214312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9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Opsigelse </a:t>
            </a:r>
          </a:p>
        </p:txBody>
      </p:sp>
      <p:sp>
        <p:nvSpPr>
          <p:cNvPr id="1331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/>
              <a:t>Aftalen kan opsiges med 3 mdr. gensidig varighed. </a:t>
            </a:r>
            <a:endParaRPr lang="da-DK" altLang="da-DK" dirty="0" smtClean="0"/>
          </a:p>
          <a:p>
            <a:endParaRPr lang="da-DK" altLang="da-DK" dirty="0"/>
          </a:p>
          <a:p>
            <a:r>
              <a:rPr lang="da-DK" altLang="da-DK" dirty="0" smtClean="0">
                <a:hlinkClick r:id="rId2"/>
              </a:rPr>
              <a:t>http://www.forhandlingsfaellesskabet.dk/media/215233/2_1.pdf</a:t>
            </a:r>
            <a:endParaRPr lang="da-DK" altLang="da-DK" dirty="0" smtClean="0"/>
          </a:p>
          <a:p>
            <a:endParaRPr lang="da-DK" altLang="da-DK" dirty="0"/>
          </a:p>
          <a:p>
            <a:r>
              <a:rPr lang="da-DK" altLang="da-DK" dirty="0" smtClean="0">
                <a:hlinkClick r:id="rId3"/>
              </a:rPr>
              <a:t>http://www.forhandlingsfaellesskabet.dk/media/996888/2_2_1.pdf</a:t>
            </a:r>
            <a:endParaRPr lang="da-DK" altLang="da-DK" dirty="0" smtClean="0"/>
          </a:p>
          <a:p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88611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979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altLang="da-DK" smtClean="0"/>
              <a:t>Aftale om deltidsansattes adgang til et højere timetal </a:t>
            </a:r>
          </a:p>
        </p:txBody>
      </p:sp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/>
              <a:t>SL har en aftale med KL på dette område som vedrører tjenestemænd og overenskomstansatte. </a:t>
            </a:r>
          </a:p>
          <a:p>
            <a:r>
              <a:rPr lang="da-DK" altLang="da-DK" sz="2000" dirty="0" smtClean="0"/>
              <a:t>Forord : 17. juni 2007 </a:t>
            </a:r>
            <a:r>
              <a:rPr lang="da-DK" altLang="da-DK" sz="2000" dirty="0" err="1" smtClean="0"/>
              <a:t>ifbm</a:t>
            </a:r>
            <a:r>
              <a:rPr lang="da-DK" altLang="da-DK" sz="2000" dirty="0" smtClean="0"/>
              <a:t>. trepartsforhandlinger mellem regeringen, KL, Danske regioner, LO og AC. Med baggrund i den forventede mangel på arbejdskraft ønskede man at deltidsansatte fik mulighed for at arbejde mere ! </a:t>
            </a:r>
          </a:p>
          <a:p>
            <a:r>
              <a:rPr lang="da-DK" altLang="da-DK" sz="2000" dirty="0" smtClean="0"/>
              <a:t>AG pligt til at tilbyde timerne til deltidsansatte som ønsker permanent forsørgelse af arbejdstiden. Sagligt opfylder krav til kval og fleksibilitet vedr. arbejdstid sted og opgaver. </a:t>
            </a:r>
          </a:p>
        </p:txBody>
      </p:sp>
    </p:spTree>
    <p:extLst>
      <p:ext uri="{BB962C8B-B14F-4D97-AF65-F5344CB8AC3E}">
        <p14:creationId xmlns:p14="http://schemas.microsoft.com/office/powerpoint/2010/main" val="37757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Anvendelsesområde 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mtClean="0"/>
              <a:t>§ 1 ) Ansvendelsesområde</a:t>
            </a:r>
          </a:p>
          <a:p>
            <a:pPr lvl="1"/>
            <a:r>
              <a:rPr lang="da-DK" altLang="da-DK" smtClean="0"/>
              <a:t>Hvem er omfattet: alle ansatte indenfor KTO`s forhandlingsområde. </a:t>
            </a:r>
          </a:p>
          <a:p>
            <a:pPr lvl="1"/>
            <a:r>
              <a:rPr lang="da-DK" altLang="da-DK" smtClean="0"/>
              <a:t>En tidsbegrænset deltidsansat omfattes ikke af aftalen, hvis ansættelsesforholdet er på under en måned. </a:t>
            </a:r>
          </a:p>
          <a:p>
            <a:pPr lvl="1"/>
            <a:r>
              <a:rPr lang="da-DK" altLang="da-DK" smtClean="0"/>
              <a:t>Ansatte som i henhold til aftale eller overenskomst af regler der giver deltidsansatte bedre retsstilling. </a:t>
            </a:r>
          </a:p>
        </p:txBody>
      </p:sp>
    </p:spTree>
    <p:extLst>
      <p:ext uri="{BB962C8B-B14F-4D97-AF65-F5344CB8AC3E}">
        <p14:creationId xmlns:p14="http://schemas.microsoft.com/office/powerpoint/2010/main" val="309044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Formål </a:t>
            </a:r>
          </a:p>
        </p:txBody>
      </p:sp>
      <p:sp>
        <p:nvSpPr>
          <p:cNvPr id="7171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mtClean="0"/>
              <a:t>Aftalen har til formål at skabe rammerne for, at deltidsansatte, som ønsker det, får mulighed for at arbejde flere timer eller på fuld tid.</a:t>
            </a:r>
          </a:p>
          <a:p>
            <a:r>
              <a:rPr lang="da-DK" altLang="da-DK" smtClean="0"/>
              <a:t>Sikrer at processen med at tilbyde ledige timer til deltidsansatte bliver så enkel og tydelig som muligt.  </a:t>
            </a:r>
          </a:p>
        </p:txBody>
      </p:sp>
    </p:spTree>
    <p:extLst>
      <p:ext uri="{BB962C8B-B14F-4D97-AF65-F5344CB8AC3E}">
        <p14:creationId xmlns:p14="http://schemas.microsoft.com/office/powerpoint/2010/main" val="66962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 smtClean="0"/>
              <a:t>Pligt til </a:t>
            </a:r>
            <a:r>
              <a:rPr lang="da-DK" altLang="da-DK" dirty="0" smtClean="0"/>
              <a:t>tilbud § 3  </a:t>
            </a:r>
            <a:endParaRPr lang="da-DK" altLang="da-DK" dirty="0" smtClean="0"/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>
          <a:xfrm>
            <a:off x="971550" y="1557338"/>
            <a:ext cx="7620000" cy="4392612"/>
          </a:xfrm>
        </p:spPr>
        <p:txBody>
          <a:bodyPr>
            <a:normAutofit fontScale="92500" lnSpcReduction="20000"/>
          </a:bodyPr>
          <a:lstStyle/>
          <a:p>
            <a:r>
              <a:rPr lang="da-DK" altLang="da-DK" smtClean="0"/>
              <a:t>Når der opstår permanente ledige timer til besættelse, har kommunen pligt til at tilbyde de ledige timer til allerede ansatte medarbejdere. </a:t>
            </a:r>
          </a:p>
          <a:p>
            <a:r>
              <a:rPr lang="da-DK" altLang="da-DK" smtClean="0"/>
              <a:t>Tilbudspligten gælder i forhold til deltidsansatte. </a:t>
            </a:r>
          </a:p>
          <a:p>
            <a:r>
              <a:rPr lang="da-DK" altLang="da-DK" smtClean="0"/>
              <a:t>Tilbudspligten gælder deltidsansatte på tjenestestedet. Tjenestestedet udgør en arbejdsplads, hvor i ledelsesfunktionen har ansættelses og afskedigelsesret.</a:t>
            </a:r>
          </a:p>
          <a:p>
            <a:r>
              <a:rPr lang="da-DK" altLang="da-DK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39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Pligt til tilbud 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/>
              <a:t>Tilbudspligten gælder som udgangspunkt i forhold til de deltidsansatte inden for den overenskomst, som de ledige timer er fastlagt til. </a:t>
            </a:r>
          </a:p>
          <a:p>
            <a:r>
              <a:rPr lang="da-DK" altLang="da-DK" dirty="0" smtClean="0"/>
              <a:t>TR skal underrettes så vidt muligt. </a:t>
            </a:r>
            <a:endParaRPr lang="da-DK" altLang="da-DK" dirty="0" smtClean="0"/>
          </a:p>
          <a:p>
            <a:r>
              <a:rPr lang="da-DK" altLang="da-DK" dirty="0" smtClean="0"/>
              <a:t>Proces klar og tydelig Ex. fra vejledning. </a:t>
            </a: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171724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Udbud af ledige timer </a:t>
            </a:r>
          </a:p>
        </p:txBody>
      </p:sp>
      <p:sp>
        <p:nvSpPr>
          <p:cNvPr id="1024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mtClean="0"/>
              <a:t>Deltidsansatte skal have tilbud om ledige og skal gives mulighed for at ansøge om de ledige timer. </a:t>
            </a:r>
          </a:p>
          <a:p>
            <a:r>
              <a:rPr lang="da-DK" altLang="da-DK" smtClean="0"/>
              <a:t>De ledige timer som opstår ved tjenestestedet skal udbydes til allerede deltidsansatte før der kan ske udbud af de ledige timer eksternt eller udbud til andre. </a:t>
            </a:r>
          </a:p>
        </p:txBody>
      </p:sp>
    </p:spTree>
    <p:extLst>
      <p:ext uri="{BB962C8B-B14F-4D97-AF65-F5344CB8AC3E}">
        <p14:creationId xmlns:p14="http://schemas.microsoft.com/office/powerpoint/2010/main" val="289560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Ansøgning om ledige timer </a:t>
            </a:r>
          </a:p>
        </p:txBody>
      </p:sp>
      <p:sp>
        <p:nvSpPr>
          <p:cNvPr id="11267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altLang="da-DK" dirty="0" smtClean="0"/>
              <a:t>Den deltidsansatte skal </a:t>
            </a:r>
            <a:r>
              <a:rPr lang="da-DK" altLang="da-DK" b="1" dirty="0" smtClean="0"/>
              <a:t>opfylde</a:t>
            </a:r>
            <a:r>
              <a:rPr lang="da-DK" altLang="da-DK" dirty="0" smtClean="0"/>
              <a:t> de saglige kriterier til kvalifikationer og fleksibilitet vedr. arbejdstid sted og opgaver som er knyttet til de ledige timer. </a:t>
            </a:r>
          </a:p>
          <a:p>
            <a:r>
              <a:rPr lang="da-DK" altLang="da-DK" dirty="0" smtClean="0"/>
              <a:t>Hvor flere deltidsansatte har søgt om de ledige timer, afgør tjenestestedet, hvem de ledige timer tilfalder. </a:t>
            </a:r>
          </a:p>
          <a:p>
            <a:r>
              <a:rPr lang="da-DK" altLang="da-DK" dirty="0" smtClean="0"/>
              <a:t>Såfremt en deltidsansat ikke får timerne har man krav på skriftlig begrundet afslag. </a:t>
            </a:r>
          </a:p>
        </p:txBody>
      </p:sp>
    </p:spTree>
    <p:extLst>
      <p:ext uri="{BB962C8B-B14F-4D97-AF65-F5344CB8AC3E}">
        <p14:creationId xmlns:p14="http://schemas.microsoft.com/office/powerpoint/2010/main" val="211887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Tvister </a:t>
            </a:r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altLang="da-DK" smtClean="0"/>
              <a:t>Hvis aftalen ikke overholdes har SL ret til at anmode om et møde for at løse tvisten. Anmodningen fremsættes skriftligt. </a:t>
            </a:r>
          </a:p>
          <a:p>
            <a:endParaRPr lang="da-DK" altLang="da-DK" smtClean="0"/>
          </a:p>
          <a:p>
            <a:r>
              <a:rPr lang="da-DK" altLang="da-DK" smtClean="0"/>
              <a:t>Løses sagen ikke lokalt kan den løftes til en repræsentant fra KL og SLC - inden 21 dage skal man mødes. </a:t>
            </a:r>
          </a:p>
          <a:p>
            <a:endParaRPr lang="da-DK" altLang="da-DK" smtClean="0"/>
          </a:p>
          <a:p>
            <a:r>
              <a:rPr lang="da-DK" altLang="da-DK" smtClean="0"/>
              <a:t>Løses sagen ikke ved dette niveau kan man løfte sagen til overenskomstbud. </a:t>
            </a:r>
          </a:p>
        </p:txBody>
      </p:sp>
    </p:spTree>
    <p:extLst>
      <p:ext uri="{BB962C8B-B14F-4D97-AF65-F5344CB8AC3E}">
        <p14:creationId xmlns:p14="http://schemas.microsoft.com/office/powerpoint/2010/main" val="416440604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481</Words>
  <Application>Microsoft Office PowerPoint</Application>
  <PresentationFormat>Skærmshow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Velkommen til SL  TR – MØDE </vt:lpstr>
      <vt:lpstr>Aftale om deltidsansattes adgang til et højere timetal </vt:lpstr>
      <vt:lpstr>Anvendelsesområde </vt:lpstr>
      <vt:lpstr>Formål </vt:lpstr>
      <vt:lpstr>Pligt til tilbud § 3  </vt:lpstr>
      <vt:lpstr>Pligt til tilbud </vt:lpstr>
      <vt:lpstr>Udbud af ledige timer </vt:lpstr>
      <vt:lpstr>Ansøgning om ledige timer </vt:lpstr>
      <vt:lpstr>Tvister </vt:lpstr>
      <vt:lpstr>Opsigelse 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SL  TR – MØDE </dc:title>
  <dc:creator>Erhan Killic</dc:creator>
  <cp:lastModifiedBy>Erhan Killic</cp:lastModifiedBy>
  <cp:revision>1</cp:revision>
  <dcterms:created xsi:type="dcterms:W3CDTF">2016-11-01T10:18:35Z</dcterms:created>
  <dcterms:modified xsi:type="dcterms:W3CDTF">2016-11-01T10:26:13Z</dcterms:modified>
</cp:coreProperties>
</file>